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5" r:id="rId1"/>
  </p:sldMasterIdLst>
  <p:sldIdLst>
    <p:sldId id="256" r:id="rId2"/>
  </p:sldIdLst>
  <p:sldSz cx="7451725" cy="10583863"/>
  <p:notesSz cx="7053263" cy="10180638"/>
  <p:defaultTextStyle>
    <a:defPPr>
      <a:defRPr lang="en-US"/>
    </a:defPPr>
    <a:lvl1pPr marL="0" algn="l" defTabSz="491782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1pPr>
    <a:lvl2pPr marL="491782" algn="l" defTabSz="491782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2pPr>
    <a:lvl3pPr marL="983563" algn="l" defTabSz="491782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3pPr>
    <a:lvl4pPr marL="1475344" algn="l" defTabSz="491782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4pPr>
    <a:lvl5pPr marL="1967125" algn="l" defTabSz="491782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5pPr>
    <a:lvl6pPr marL="2458907" algn="l" defTabSz="491782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6pPr>
    <a:lvl7pPr marL="2950688" algn="l" defTabSz="491782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7pPr>
    <a:lvl8pPr marL="3442469" algn="l" defTabSz="491782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8pPr>
    <a:lvl9pPr marL="3934250" algn="l" defTabSz="491782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336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31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765" y="2730911"/>
            <a:ext cx="5769730" cy="2822365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7765" y="5553271"/>
            <a:ext cx="5769730" cy="1620246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72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5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7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90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6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3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80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657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5" y="833506"/>
            <a:ext cx="6239116" cy="5917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516" y="7045499"/>
            <a:ext cx="6329154" cy="838733"/>
          </a:xfrm>
        </p:spPr>
        <p:txBody>
          <a:bodyPr anchor="b">
            <a:normAutofit/>
          </a:bodyPr>
          <a:lstStyle>
            <a:lvl1pPr algn="ctr">
              <a:defRPr sz="228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803" y="1072601"/>
            <a:ext cx="5937258" cy="5441123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30"/>
            </a:lvl1pPr>
            <a:lvl2pPr marL="372572" indent="0">
              <a:buNone/>
              <a:defRPr sz="1630"/>
            </a:lvl2pPr>
            <a:lvl3pPr marL="745145" indent="0">
              <a:buNone/>
              <a:defRPr sz="1630"/>
            </a:lvl3pPr>
            <a:lvl4pPr marL="1117717" indent="0">
              <a:buNone/>
              <a:defRPr sz="1630"/>
            </a:lvl4pPr>
            <a:lvl5pPr marL="1490289" indent="0">
              <a:buNone/>
              <a:defRPr sz="1630"/>
            </a:lvl5pPr>
            <a:lvl6pPr marL="1862861" indent="0">
              <a:buNone/>
              <a:defRPr sz="1630"/>
            </a:lvl6pPr>
            <a:lvl7pPr marL="2235434" indent="0">
              <a:buNone/>
              <a:defRPr sz="1630"/>
            </a:lvl7pPr>
            <a:lvl8pPr marL="2608006" indent="0">
              <a:buNone/>
              <a:defRPr sz="1630"/>
            </a:lvl8pPr>
            <a:lvl9pPr marL="2980578" indent="0">
              <a:buNone/>
              <a:defRPr sz="163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509" y="7884234"/>
            <a:ext cx="6328198" cy="1053250"/>
          </a:xfrm>
        </p:spPr>
        <p:txBody>
          <a:bodyPr anchor="t"/>
          <a:lstStyle>
            <a:lvl1pPr marL="0" indent="0" algn="ctr">
              <a:buNone/>
              <a:defRPr sz="1304"/>
            </a:lvl1pPr>
            <a:lvl2pPr marL="372572" indent="0">
              <a:buNone/>
              <a:defRPr sz="1141"/>
            </a:lvl2pPr>
            <a:lvl3pPr marL="745145" indent="0">
              <a:buNone/>
              <a:defRPr sz="978"/>
            </a:lvl3pPr>
            <a:lvl4pPr marL="1117717" indent="0">
              <a:buNone/>
              <a:defRPr sz="815"/>
            </a:lvl4pPr>
            <a:lvl5pPr marL="1490289" indent="0">
              <a:buNone/>
              <a:defRPr sz="815"/>
            </a:lvl5pPr>
            <a:lvl6pPr marL="1862861" indent="0">
              <a:buNone/>
              <a:defRPr sz="815"/>
            </a:lvl6pPr>
            <a:lvl7pPr marL="2235434" indent="0">
              <a:buNone/>
              <a:defRPr sz="815"/>
            </a:lvl7pPr>
            <a:lvl8pPr marL="2608006" indent="0">
              <a:buNone/>
              <a:defRPr sz="815"/>
            </a:lvl8pPr>
            <a:lvl9pPr marL="2980578" indent="0">
              <a:buNone/>
              <a:defRPr sz="81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09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509" y="938993"/>
            <a:ext cx="6328198" cy="5454508"/>
          </a:xfrm>
        </p:spPr>
        <p:txBody>
          <a:bodyPr anchor="ctr"/>
          <a:lstStyle>
            <a:lvl1pPr>
              <a:defRPr sz="260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509" y="6628696"/>
            <a:ext cx="6328198" cy="2317749"/>
          </a:xfrm>
        </p:spPr>
        <p:txBody>
          <a:bodyPr anchor="ctr"/>
          <a:lstStyle>
            <a:lvl1pPr marL="0" indent="0" algn="ctr">
              <a:buNone/>
              <a:defRPr sz="1304"/>
            </a:lvl1pPr>
            <a:lvl2pPr marL="372572" indent="0">
              <a:buNone/>
              <a:defRPr sz="1141"/>
            </a:lvl2pPr>
            <a:lvl3pPr marL="745145" indent="0">
              <a:buNone/>
              <a:defRPr sz="978"/>
            </a:lvl3pPr>
            <a:lvl4pPr marL="1117717" indent="0">
              <a:buNone/>
              <a:defRPr sz="815"/>
            </a:lvl4pPr>
            <a:lvl5pPr marL="1490289" indent="0">
              <a:buNone/>
              <a:defRPr sz="815"/>
            </a:lvl5pPr>
            <a:lvl6pPr marL="1862861" indent="0">
              <a:buNone/>
              <a:defRPr sz="815"/>
            </a:lvl6pPr>
            <a:lvl7pPr marL="2235434" indent="0">
              <a:buNone/>
              <a:defRPr sz="815"/>
            </a:lvl7pPr>
            <a:lvl8pPr marL="2608006" indent="0">
              <a:buNone/>
              <a:defRPr sz="815"/>
            </a:lvl8pPr>
            <a:lvl9pPr marL="2980578" indent="0">
              <a:buNone/>
              <a:defRPr sz="81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932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2" y="940788"/>
            <a:ext cx="5685823" cy="4618910"/>
          </a:xfrm>
        </p:spPr>
        <p:txBody>
          <a:bodyPr anchor="ctr"/>
          <a:lstStyle>
            <a:lvl1pPr>
              <a:defRPr sz="260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655" y="5571318"/>
            <a:ext cx="5349387" cy="822185"/>
          </a:xfrm>
        </p:spPr>
        <p:txBody>
          <a:bodyPr anchor="t">
            <a:normAutofit/>
          </a:bodyPr>
          <a:lstStyle>
            <a:lvl1pPr marL="0" indent="0" algn="r">
              <a:buNone/>
              <a:defRPr sz="1141"/>
            </a:lvl1pPr>
            <a:lvl2pPr marL="372572" indent="0">
              <a:buNone/>
              <a:defRPr sz="1141"/>
            </a:lvl2pPr>
            <a:lvl3pPr marL="745145" indent="0">
              <a:buNone/>
              <a:defRPr sz="978"/>
            </a:lvl3pPr>
            <a:lvl4pPr marL="1117717" indent="0">
              <a:buNone/>
              <a:defRPr sz="815"/>
            </a:lvl4pPr>
            <a:lvl5pPr marL="1490289" indent="0">
              <a:buNone/>
              <a:defRPr sz="815"/>
            </a:lvl5pPr>
            <a:lvl6pPr marL="1862861" indent="0">
              <a:buNone/>
              <a:defRPr sz="815"/>
            </a:lvl6pPr>
            <a:lvl7pPr marL="2235434" indent="0">
              <a:buNone/>
              <a:defRPr sz="815"/>
            </a:lvl7pPr>
            <a:lvl8pPr marL="2608006" indent="0">
              <a:buNone/>
              <a:defRPr sz="815"/>
            </a:lvl8pPr>
            <a:lvl9pPr marL="2980578" indent="0">
              <a:buNone/>
              <a:defRPr sz="81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509" y="6642852"/>
            <a:ext cx="6328198" cy="22987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04"/>
            </a:lvl1pPr>
            <a:lvl2pPr marL="372572" indent="0">
              <a:buNone/>
              <a:defRPr sz="1141"/>
            </a:lvl2pPr>
            <a:lvl3pPr marL="745145" indent="0">
              <a:buNone/>
              <a:defRPr sz="978"/>
            </a:lvl3pPr>
            <a:lvl4pPr marL="1117717" indent="0">
              <a:buNone/>
              <a:defRPr sz="815"/>
            </a:lvl4pPr>
            <a:lvl5pPr marL="1490289" indent="0">
              <a:buNone/>
              <a:defRPr sz="815"/>
            </a:lvl5pPr>
            <a:lvl6pPr marL="1862861" indent="0">
              <a:buNone/>
              <a:defRPr sz="815"/>
            </a:lvl6pPr>
            <a:lvl7pPr marL="2235434" indent="0">
              <a:buNone/>
              <a:defRPr sz="815"/>
            </a:lvl7pPr>
            <a:lvl8pPr marL="2608006" indent="0">
              <a:buNone/>
              <a:defRPr sz="815"/>
            </a:lvl8pPr>
            <a:lvl9pPr marL="2980578" indent="0">
              <a:buNone/>
              <a:defRPr sz="81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1336" y="1348697"/>
            <a:ext cx="372586" cy="902477"/>
          </a:xfrm>
          <a:prstGeom prst="rect">
            <a:avLst/>
          </a:prstGeom>
        </p:spPr>
        <p:txBody>
          <a:bodyPr vert="horz" lIns="74517" tIns="37259" rIns="74517" bIns="37259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51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79569" y="4526839"/>
            <a:ext cx="372586" cy="902477"/>
          </a:xfrm>
          <a:prstGeom prst="rect">
            <a:avLst/>
          </a:prstGeom>
        </p:spPr>
        <p:txBody>
          <a:bodyPr vert="horz" lIns="74517" tIns="37259" rIns="74517" bIns="37259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519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36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509" y="3282484"/>
            <a:ext cx="6328198" cy="3876483"/>
          </a:xfrm>
        </p:spPr>
        <p:txBody>
          <a:bodyPr anchor="b"/>
          <a:lstStyle>
            <a:lvl1pPr>
              <a:defRPr sz="260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504" y="7177143"/>
            <a:ext cx="6327242" cy="1760341"/>
          </a:xfrm>
        </p:spPr>
        <p:txBody>
          <a:bodyPr anchor="t"/>
          <a:lstStyle>
            <a:lvl1pPr marL="0" indent="0" algn="ctr">
              <a:buNone/>
              <a:defRPr sz="1304"/>
            </a:lvl1pPr>
            <a:lvl2pPr marL="372572" indent="0">
              <a:buNone/>
              <a:defRPr sz="1141"/>
            </a:lvl2pPr>
            <a:lvl3pPr marL="745145" indent="0">
              <a:buNone/>
              <a:defRPr sz="978"/>
            </a:lvl3pPr>
            <a:lvl4pPr marL="1117717" indent="0">
              <a:buNone/>
              <a:defRPr sz="815"/>
            </a:lvl4pPr>
            <a:lvl5pPr marL="1490289" indent="0">
              <a:buNone/>
              <a:defRPr sz="815"/>
            </a:lvl5pPr>
            <a:lvl6pPr marL="1862861" indent="0">
              <a:buNone/>
              <a:defRPr sz="815"/>
            </a:lvl6pPr>
            <a:lvl7pPr marL="2235434" indent="0">
              <a:buNone/>
              <a:defRPr sz="815"/>
            </a:lvl7pPr>
            <a:lvl8pPr marL="2608006" indent="0">
              <a:buNone/>
              <a:defRPr sz="815"/>
            </a:lvl8pPr>
            <a:lvl9pPr marL="2980578" indent="0">
              <a:buNone/>
              <a:defRPr sz="81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408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58509" y="940788"/>
            <a:ext cx="6328198" cy="149768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58509" y="2910562"/>
            <a:ext cx="2017555" cy="889338"/>
          </a:xfrm>
        </p:spPr>
        <p:txBody>
          <a:bodyPr anchor="b">
            <a:noAutofit/>
          </a:bodyPr>
          <a:lstStyle>
            <a:lvl1pPr marL="0" indent="0" algn="ctr">
              <a:buNone/>
              <a:defRPr sz="1956" b="0">
                <a:solidFill>
                  <a:schemeClr val="tx1"/>
                </a:solidFill>
              </a:defRPr>
            </a:lvl1pPr>
            <a:lvl2pPr marL="372572" indent="0">
              <a:buNone/>
              <a:defRPr sz="1630" b="1"/>
            </a:lvl2pPr>
            <a:lvl3pPr marL="745145" indent="0">
              <a:buNone/>
              <a:defRPr sz="1467" b="1"/>
            </a:lvl3pPr>
            <a:lvl4pPr marL="1117717" indent="0">
              <a:buNone/>
              <a:defRPr sz="1304" b="1"/>
            </a:lvl4pPr>
            <a:lvl5pPr marL="1490289" indent="0">
              <a:buNone/>
              <a:defRPr sz="1304" b="1"/>
            </a:lvl5pPr>
            <a:lvl6pPr marL="1862861" indent="0">
              <a:buNone/>
              <a:defRPr sz="1304" b="1"/>
            </a:lvl6pPr>
            <a:lvl7pPr marL="2235434" indent="0">
              <a:buNone/>
              <a:defRPr sz="1304" b="1"/>
            </a:lvl7pPr>
            <a:lvl8pPr marL="2608006" indent="0">
              <a:buNone/>
              <a:defRPr sz="1304" b="1"/>
            </a:lvl8pPr>
            <a:lvl9pPr marL="2980578" indent="0">
              <a:buNone/>
              <a:defRPr sz="130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58509" y="3968948"/>
            <a:ext cx="2017555" cy="4968536"/>
          </a:xfrm>
        </p:spPr>
        <p:txBody>
          <a:bodyPr anchor="t">
            <a:normAutofit/>
          </a:bodyPr>
          <a:lstStyle>
            <a:lvl1pPr marL="0" indent="0" algn="ctr">
              <a:buNone/>
              <a:defRPr sz="1141"/>
            </a:lvl1pPr>
            <a:lvl2pPr marL="372572" indent="0">
              <a:buNone/>
              <a:defRPr sz="978"/>
            </a:lvl2pPr>
            <a:lvl3pPr marL="745145" indent="0">
              <a:buNone/>
              <a:defRPr sz="815"/>
            </a:lvl3pPr>
            <a:lvl4pPr marL="1117717" indent="0">
              <a:buNone/>
              <a:defRPr sz="733"/>
            </a:lvl4pPr>
            <a:lvl5pPr marL="1490289" indent="0">
              <a:buNone/>
              <a:defRPr sz="733"/>
            </a:lvl5pPr>
            <a:lvl6pPr marL="1862861" indent="0">
              <a:buNone/>
              <a:defRPr sz="733"/>
            </a:lvl6pPr>
            <a:lvl7pPr marL="2235434" indent="0">
              <a:buNone/>
              <a:defRPr sz="733"/>
            </a:lvl7pPr>
            <a:lvl8pPr marL="2608006" indent="0">
              <a:buNone/>
              <a:defRPr sz="733"/>
            </a:lvl8pPr>
            <a:lvl9pPr marL="2980578" indent="0">
              <a:buNone/>
              <a:defRPr sz="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17820" y="2910562"/>
            <a:ext cx="2017555" cy="889338"/>
          </a:xfrm>
        </p:spPr>
        <p:txBody>
          <a:bodyPr anchor="b">
            <a:noAutofit/>
          </a:bodyPr>
          <a:lstStyle>
            <a:lvl1pPr marL="0" indent="0" algn="ctr">
              <a:buNone/>
              <a:defRPr sz="1956" b="0">
                <a:solidFill>
                  <a:schemeClr val="tx1"/>
                </a:solidFill>
              </a:defRPr>
            </a:lvl1pPr>
            <a:lvl2pPr marL="372572" indent="0">
              <a:buNone/>
              <a:defRPr sz="1630" b="1"/>
            </a:lvl2pPr>
            <a:lvl3pPr marL="745145" indent="0">
              <a:buNone/>
              <a:defRPr sz="1467" b="1"/>
            </a:lvl3pPr>
            <a:lvl4pPr marL="1117717" indent="0">
              <a:buNone/>
              <a:defRPr sz="1304" b="1"/>
            </a:lvl4pPr>
            <a:lvl5pPr marL="1490289" indent="0">
              <a:buNone/>
              <a:defRPr sz="1304" b="1"/>
            </a:lvl5pPr>
            <a:lvl6pPr marL="1862861" indent="0">
              <a:buNone/>
              <a:defRPr sz="1304" b="1"/>
            </a:lvl6pPr>
            <a:lvl7pPr marL="2235434" indent="0">
              <a:buNone/>
              <a:defRPr sz="1304" b="1"/>
            </a:lvl7pPr>
            <a:lvl8pPr marL="2608006" indent="0">
              <a:buNone/>
              <a:defRPr sz="1304" b="1"/>
            </a:lvl8pPr>
            <a:lvl9pPr marL="2980578" indent="0">
              <a:buNone/>
              <a:defRPr sz="130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714595" y="3968948"/>
            <a:ext cx="2017555" cy="4968536"/>
          </a:xfrm>
        </p:spPr>
        <p:txBody>
          <a:bodyPr anchor="t">
            <a:normAutofit/>
          </a:bodyPr>
          <a:lstStyle>
            <a:lvl1pPr marL="0" indent="0" algn="ctr">
              <a:buNone/>
              <a:defRPr sz="1141"/>
            </a:lvl1pPr>
            <a:lvl2pPr marL="372572" indent="0">
              <a:buNone/>
              <a:defRPr sz="978"/>
            </a:lvl2pPr>
            <a:lvl3pPr marL="745145" indent="0">
              <a:buNone/>
              <a:defRPr sz="815"/>
            </a:lvl3pPr>
            <a:lvl4pPr marL="1117717" indent="0">
              <a:buNone/>
              <a:defRPr sz="733"/>
            </a:lvl4pPr>
            <a:lvl5pPr marL="1490289" indent="0">
              <a:buNone/>
              <a:defRPr sz="733"/>
            </a:lvl5pPr>
            <a:lvl6pPr marL="1862861" indent="0">
              <a:buNone/>
              <a:defRPr sz="733"/>
            </a:lvl6pPr>
            <a:lvl7pPr marL="2235434" indent="0">
              <a:buNone/>
              <a:defRPr sz="733"/>
            </a:lvl7pPr>
            <a:lvl8pPr marL="2608006" indent="0">
              <a:buNone/>
              <a:defRPr sz="733"/>
            </a:lvl8pPr>
            <a:lvl9pPr marL="2980578" indent="0">
              <a:buNone/>
              <a:defRPr sz="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69152" y="2910562"/>
            <a:ext cx="2017555" cy="889338"/>
          </a:xfrm>
        </p:spPr>
        <p:txBody>
          <a:bodyPr anchor="b">
            <a:noAutofit/>
          </a:bodyPr>
          <a:lstStyle>
            <a:lvl1pPr marL="0" indent="0" algn="ctr">
              <a:buNone/>
              <a:defRPr sz="1956" b="0">
                <a:solidFill>
                  <a:schemeClr val="tx1"/>
                </a:solidFill>
              </a:defRPr>
            </a:lvl1pPr>
            <a:lvl2pPr marL="372572" indent="0">
              <a:buNone/>
              <a:defRPr sz="1630" b="1"/>
            </a:lvl2pPr>
            <a:lvl3pPr marL="745145" indent="0">
              <a:buNone/>
              <a:defRPr sz="1467" b="1"/>
            </a:lvl3pPr>
            <a:lvl4pPr marL="1117717" indent="0">
              <a:buNone/>
              <a:defRPr sz="1304" b="1"/>
            </a:lvl4pPr>
            <a:lvl5pPr marL="1490289" indent="0">
              <a:buNone/>
              <a:defRPr sz="1304" b="1"/>
            </a:lvl5pPr>
            <a:lvl6pPr marL="1862861" indent="0">
              <a:buNone/>
              <a:defRPr sz="1304" b="1"/>
            </a:lvl6pPr>
            <a:lvl7pPr marL="2235434" indent="0">
              <a:buNone/>
              <a:defRPr sz="1304" b="1"/>
            </a:lvl7pPr>
            <a:lvl8pPr marL="2608006" indent="0">
              <a:buNone/>
              <a:defRPr sz="1304" b="1"/>
            </a:lvl8pPr>
            <a:lvl9pPr marL="2980578" indent="0">
              <a:buNone/>
              <a:defRPr sz="130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869152" y="3968948"/>
            <a:ext cx="2017555" cy="4968536"/>
          </a:xfrm>
        </p:spPr>
        <p:txBody>
          <a:bodyPr anchor="t">
            <a:normAutofit/>
          </a:bodyPr>
          <a:lstStyle>
            <a:lvl1pPr marL="0" indent="0" algn="ctr">
              <a:buNone/>
              <a:defRPr sz="1141"/>
            </a:lvl1pPr>
            <a:lvl2pPr marL="372572" indent="0">
              <a:buNone/>
              <a:defRPr sz="978"/>
            </a:lvl2pPr>
            <a:lvl3pPr marL="745145" indent="0">
              <a:buNone/>
              <a:defRPr sz="815"/>
            </a:lvl3pPr>
            <a:lvl4pPr marL="1117717" indent="0">
              <a:buNone/>
              <a:defRPr sz="733"/>
            </a:lvl4pPr>
            <a:lvl5pPr marL="1490289" indent="0">
              <a:buNone/>
              <a:defRPr sz="733"/>
            </a:lvl5pPr>
            <a:lvl6pPr marL="1862861" indent="0">
              <a:buNone/>
              <a:defRPr sz="733"/>
            </a:lvl6pPr>
            <a:lvl7pPr marL="2235434" indent="0">
              <a:buNone/>
              <a:defRPr sz="733"/>
            </a:lvl7pPr>
            <a:lvl8pPr marL="2608006" indent="0">
              <a:buNone/>
              <a:defRPr sz="733"/>
            </a:lvl8pPr>
            <a:lvl9pPr marL="2980578" indent="0">
              <a:buNone/>
              <a:defRPr sz="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683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34" y="2818112"/>
            <a:ext cx="2060997" cy="2829706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229" y="2818112"/>
            <a:ext cx="2060997" cy="2829706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786" y="2818112"/>
            <a:ext cx="2060997" cy="2829706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58509" y="940788"/>
            <a:ext cx="6328198" cy="149768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58509" y="6025156"/>
            <a:ext cx="2017555" cy="889338"/>
          </a:xfrm>
        </p:spPr>
        <p:txBody>
          <a:bodyPr anchor="b">
            <a:noAutofit/>
          </a:bodyPr>
          <a:lstStyle>
            <a:lvl1pPr marL="0" indent="0" algn="ctr">
              <a:buNone/>
              <a:defRPr sz="1630" b="0">
                <a:solidFill>
                  <a:schemeClr val="tx1"/>
                </a:solidFill>
              </a:defRPr>
            </a:lvl1pPr>
            <a:lvl2pPr marL="372572" indent="0">
              <a:buNone/>
              <a:defRPr sz="1630" b="1"/>
            </a:lvl2pPr>
            <a:lvl3pPr marL="745145" indent="0">
              <a:buNone/>
              <a:defRPr sz="1467" b="1"/>
            </a:lvl3pPr>
            <a:lvl4pPr marL="1117717" indent="0">
              <a:buNone/>
              <a:defRPr sz="1304" b="1"/>
            </a:lvl4pPr>
            <a:lvl5pPr marL="1490289" indent="0">
              <a:buNone/>
              <a:defRPr sz="1304" b="1"/>
            </a:lvl5pPr>
            <a:lvl6pPr marL="1862861" indent="0">
              <a:buNone/>
              <a:defRPr sz="1304" b="1"/>
            </a:lvl6pPr>
            <a:lvl7pPr marL="2235434" indent="0">
              <a:buNone/>
              <a:defRPr sz="1304" b="1"/>
            </a:lvl7pPr>
            <a:lvl8pPr marL="2608006" indent="0">
              <a:buNone/>
              <a:defRPr sz="1304" b="1"/>
            </a:lvl8pPr>
            <a:lvl9pPr marL="2980578" indent="0">
              <a:buNone/>
              <a:defRPr sz="130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22262" y="2992307"/>
            <a:ext cx="1890049" cy="2473818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04"/>
            </a:lvl1pPr>
            <a:lvl2pPr marL="372572" indent="0">
              <a:buNone/>
              <a:defRPr sz="1304"/>
            </a:lvl2pPr>
            <a:lvl3pPr marL="745145" indent="0">
              <a:buNone/>
              <a:defRPr sz="1304"/>
            </a:lvl3pPr>
            <a:lvl4pPr marL="1117717" indent="0">
              <a:buNone/>
              <a:defRPr sz="1304"/>
            </a:lvl4pPr>
            <a:lvl5pPr marL="1490289" indent="0">
              <a:buNone/>
              <a:defRPr sz="1304"/>
            </a:lvl5pPr>
            <a:lvl6pPr marL="1862861" indent="0">
              <a:buNone/>
              <a:defRPr sz="1304"/>
            </a:lvl6pPr>
            <a:lvl7pPr marL="2235434" indent="0">
              <a:buNone/>
              <a:defRPr sz="1304"/>
            </a:lvl7pPr>
            <a:lvl8pPr marL="2608006" indent="0">
              <a:buNone/>
              <a:defRPr sz="1304"/>
            </a:lvl8pPr>
            <a:lvl9pPr marL="2980578" indent="0">
              <a:buNone/>
              <a:defRPr sz="1304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58509" y="6914496"/>
            <a:ext cx="2017555" cy="2022992"/>
          </a:xfrm>
        </p:spPr>
        <p:txBody>
          <a:bodyPr anchor="t">
            <a:normAutofit/>
          </a:bodyPr>
          <a:lstStyle>
            <a:lvl1pPr marL="0" indent="0" algn="ctr">
              <a:buNone/>
              <a:defRPr sz="1141"/>
            </a:lvl1pPr>
            <a:lvl2pPr marL="372572" indent="0">
              <a:buNone/>
              <a:defRPr sz="978"/>
            </a:lvl2pPr>
            <a:lvl3pPr marL="745145" indent="0">
              <a:buNone/>
              <a:defRPr sz="815"/>
            </a:lvl3pPr>
            <a:lvl4pPr marL="1117717" indent="0">
              <a:buNone/>
              <a:defRPr sz="733"/>
            </a:lvl4pPr>
            <a:lvl5pPr marL="1490289" indent="0">
              <a:buNone/>
              <a:defRPr sz="733"/>
            </a:lvl5pPr>
            <a:lvl6pPr marL="1862861" indent="0">
              <a:buNone/>
              <a:defRPr sz="733"/>
            </a:lvl6pPr>
            <a:lvl7pPr marL="2235434" indent="0">
              <a:buNone/>
              <a:defRPr sz="733"/>
            </a:lvl7pPr>
            <a:lvl8pPr marL="2608006" indent="0">
              <a:buNone/>
              <a:defRPr sz="733"/>
            </a:lvl8pPr>
            <a:lvl9pPr marL="2980578" indent="0">
              <a:buNone/>
              <a:defRPr sz="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15423" y="6025156"/>
            <a:ext cx="2017555" cy="889338"/>
          </a:xfrm>
        </p:spPr>
        <p:txBody>
          <a:bodyPr anchor="b">
            <a:noAutofit/>
          </a:bodyPr>
          <a:lstStyle>
            <a:lvl1pPr marL="0" indent="0" algn="ctr">
              <a:buNone/>
              <a:defRPr sz="1630" b="0">
                <a:solidFill>
                  <a:schemeClr val="tx1"/>
                </a:solidFill>
              </a:defRPr>
            </a:lvl1pPr>
            <a:lvl2pPr marL="372572" indent="0">
              <a:buNone/>
              <a:defRPr sz="1630" b="1"/>
            </a:lvl2pPr>
            <a:lvl3pPr marL="745145" indent="0">
              <a:buNone/>
              <a:defRPr sz="1467" b="1"/>
            </a:lvl3pPr>
            <a:lvl4pPr marL="1117717" indent="0">
              <a:buNone/>
              <a:defRPr sz="1304" b="1"/>
            </a:lvl4pPr>
            <a:lvl5pPr marL="1490289" indent="0">
              <a:buNone/>
              <a:defRPr sz="1304" b="1"/>
            </a:lvl5pPr>
            <a:lvl6pPr marL="1862861" indent="0">
              <a:buNone/>
              <a:defRPr sz="1304" b="1"/>
            </a:lvl6pPr>
            <a:lvl7pPr marL="2235434" indent="0">
              <a:buNone/>
              <a:defRPr sz="1304" b="1"/>
            </a:lvl7pPr>
            <a:lvl8pPr marL="2608006" indent="0">
              <a:buNone/>
              <a:defRPr sz="1304" b="1"/>
            </a:lvl8pPr>
            <a:lvl9pPr marL="2980578" indent="0">
              <a:buNone/>
              <a:defRPr sz="130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778348" y="2992579"/>
            <a:ext cx="1890049" cy="2481859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04"/>
            </a:lvl1pPr>
            <a:lvl2pPr marL="372572" indent="0">
              <a:buNone/>
              <a:defRPr sz="1304"/>
            </a:lvl2pPr>
            <a:lvl3pPr marL="745145" indent="0">
              <a:buNone/>
              <a:defRPr sz="1304"/>
            </a:lvl3pPr>
            <a:lvl4pPr marL="1117717" indent="0">
              <a:buNone/>
              <a:defRPr sz="1304"/>
            </a:lvl4pPr>
            <a:lvl5pPr marL="1490289" indent="0">
              <a:buNone/>
              <a:defRPr sz="1304"/>
            </a:lvl5pPr>
            <a:lvl6pPr marL="1862861" indent="0">
              <a:buNone/>
              <a:defRPr sz="1304"/>
            </a:lvl6pPr>
            <a:lvl7pPr marL="2235434" indent="0">
              <a:buNone/>
              <a:defRPr sz="1304"/>
            </a:lvl7pPr>
            <a:lvl8pPr marL="2608006" indent="0">
              <a:buNone/>
              <a:defRPr sz="1304"/>
            </a:lvl8pPr>
            <a:lvl9pPr marL="2980578" indent="0">
              <a:buNone/>
              <a:defRPr sz="1304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714595" y="6914495"/>
            <a:ext cx="2018382" cy="2022992"/>
          </a:xfrm>
        </p:spPr>
        <p:txBody>
          <a:bodyPr anchor="t">
            <a:normAutofit/>
          </a:bodyPr>
          <a:lstStyle>
            <a:lvl1pPr marL="0" indent="0" algn="ctr">
              <a:buNone/>
              <a:defRPr sz="1141"/>
            </a:lvl1pPr>
            <a:lvl2pPr marL="372572" indent="0">
              <a:buNone/>
              <a:defRPr sz="978"/>
            </a:lvl2pPr>
            <a:lvl3pPr marL="745145" indent="0">
              <a:buNone/>
              <a:defRPr sz="815"/>
            </a:lvl3pPr>
            <a:lvl4pPr marL="1117717" indent="0">
              <a:buNone/>
              <a:defRPr sz="733"/>
            </a:lvl4pPr>
            <a:lvl5pPr marL="1490289" indent="0">
              <a:buNone/>
              <a:defRPr sz="733"/>
            </a:lvl5pPr>
            <a:lvl6pPr marL="1862861" indent="0">
              <a:buNone/>
              <a:defRPr sz="733"/>
            </a:lvl6pPr>
            <a:lvl7pPr marL="2235434" indent="0">
              <a:buNone/>
              <a:defRPr sz="733"/>
            </a:lvl7pPr>
            <a:lvl8pPr marL="2608006" indent="0">
              <a:buNone/>
              <a:defRPr sz="733"/>
            </a:lvl8pPr>
            <a:lvl9pPr marL="2980578" indent="0">
              <a:buNone/>
              <a:defRPr sz="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69229" y="6025156"/>
            <a:ext cx="2017555" cy="889338"/>
          </a:xfrm>
        </p:spPr>
        <p:txBody>
          <a:bodyPr anchor="b">
            <a:noAutofit/>
          </a:bodyPr>
          <a:lstStyle>
            <a:lvl1pPr marL="0" indent="0" algn="ctr">
              <a:buNone/>
              <a:defRPr sz="1630" b="0">
                <a:solidFill>
                  <a:schemeClr val="tx1"/>
                </a:solidFill>
              </a:defRPr>
            </a:lvl1pPr>
            <a:lvl2pPr marL="372572" indent="0">
              <a:buNone/>
              <a:defRPr sz="1630" b="1"/>
            </a:lvl2pPr>
            <a:lvl3pPr marL="745145" indent="0">
              <a:buNone/>
              <a:defRPr sz="1467" b="1"/>
            </a:lvl3pPr>
            <a:lvl4pPr marL="1117717" indent="0">
              <a:buNone/>
              <a:defRPr sz="1304" b="1"/>
            </a:lvl4pPr>
            <a:lvl5pPr marL="1490289" indent="0">
              <a:buNone/>
              <a:defRPr sz="1304" b="1"/>
            </a:lvl5pPr>
            <a:lvl6pPr marL="1862861" indent="0">
              <a:buNone/>
              <a:defRPr sz="1304" b="1"/>
            </a:lvl6pPr>
            <a:lvl7pPr marL="2235434" indent="0">
              <a:buNone/>
              <a:defRPr sz="1304" b="1"/>
            </a:lvl7pPr>
            <a:lvl8pPr marL="2608006" indent="0">
              <a:buNone/>
              <a:defRPr sz="1304" b="1"/>
            </a:lvl8pPr>
            <a:lvl9pPr marL="2980578" indent="0">
              <a:buNone/>
              <a:defRPr sz="130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935850" y="2985384"/>
            <a:ext cx="1890049" cy="2480516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04"/>
            </a:lvl1pPr>
            <a:lvl2pPr marL="372572" indent="0">
              <a:buNone/>
              <a:defRPr sz="1304"/>
            </a:lvl2pPr>
            <a:lvl3pPr marL="745145" indent="0">
              <a:buNone/>
              <a:defRPr sz="1304"/>
            </a:lvl3pPr>
            <a:lvl4pPr marL="1117717" indent="0">
              <a:buNone/>
              <a:defRPr sz="1304"/>
            </a:lvl4pPr>
            <a:lvl5pPr marL="1490289" indent="0">
              <a:buNone/>
              <a:defRPr sz="1304"/>
            </a:lvl5pPr>
            <a:lvl6pPr marL="1862861" indent="0">
              <a:buNone/>
              <a:defRPr sz="1304"/>
            </a:lvl6pPr>
            <a:lvl7pPr marL="2235434" indent="0">
              <a:buNone/>
              <a:defRPr sz="1304"/>
            </a:lvl7pPr>
            <a:lvl8pPr marL="2608006" indent="0">
              <a:buNone/>
              <a:defRPr sz="1304"/>
            </a:lvl8pPr>
            <a:lvl9pPr marL="2980578" indent="0">
              <a:buNone/>
              <a:defRPr sz="1304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869152" y="6914492"/>
            <a:ext cx="2017555" cy="2022995"/>
          </a:xfrm>
        </p:spPr>
        <p:txBody>
          <a:bodyPr anchor="t">
            <a:normAutofit/>
          </a:bodyPr>
          <a:lstStyle>
            <a:lvl1pPr marL="0" indent="0" algn="ctr">
              <a:buNone/>
              <a:defRPr sz="1141"/>
            </a:lvl1pPr>
            <a:lvl2pPr marL="372572" indent="0">
              <a:buNone/>
              <a:defRPr sz="978"/>
            </a:lvl2pPr>
            <a:lvl3pPr marL="745145" indent="0">
              <a:buNone/>
              <a:defRPr sz="815"/>
            </a:lvl3pPr>
            <a:lvl4pPr marL="1117717" indent="0">
              <a:buNone/>
              <a:defRPr sz="733"/>
            </a:lvl4pPr>
            <a:lvl5pPr marL="1490289" indent="0">
              <a:buNone/>
              <a:defRPr sz="733"/>
            </a:lvl5pPr>
            <a:lvl6pPr marL="1862861" indent="0">
              <a:buNone/>
              <a:defRPr sz="733"/>
            </a:lvl6pPr>
            <a:lvl7pPr marL="2235434" indent="0">
              <a:buNone/>
              <a:defRPr sz="733"/>
            </a:lvl7pPr>
            <a:lvl8pPr marL="2608006" indent="0">
              <a:buNone/>
              <a:defRPr sz="733"/>
            </a:lvl8pPr>
            <a:lvl9pPr marL="2980578" indent="0">
              <a:buNone/>
              <a:defRPr sz="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59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64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90434" y="940789"/>
            <a:ext cx="1396273" cy="799669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8510" y="940789"/>
            <a:ext cx="4838776" cy="7996698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19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2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747" y="2717834"/>
            <a:ext cx="5861725" cy="2822384"/>
          </a:xfrm>
        </p:spPr>
        <p:txBody>
          <a:bodyPr anchor="b"/>
          <a:lstStyle>
            <a:lvl1pPr algn="ctr">
              <a:defRPr sz="326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1747" y="5540214"/>
            <a:ext cx="5861725" cy="2325817"/>
          </a:xfrm>
        </p:spPr>
        <p:txBody>
          <a:bodyPr anchor="t"/>
          <a:lstStyle>
            <a:lvl1pPr marL="0" indent="0" algn="ctr">
              <a:buNone/>
              <a:defRPr sz="1630">
                <a:solidFill>
                  <a:schemeClr val="tx1"/>
                </a:solidFill>
              </a:defRPr>
            </a:lvl1pPr>
            <a:lvl2pPr marL="372572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2pPr>
            <a:lvl3pPr marL="745145" indent="0">
              <a:buNone/>
              <a:defRPr sz="1304">
                <a:solidFill>
                  <a:schemeClr val="tx1">
                    <a:tint val="75000"/>
                  </a:schemeClr>
                </a:solidFill>
              </a:defRPr>
            </a:lvl3pPr>
            <a:lvl4pPr marL="1117717" indent="0">
              <a:buNone/>
              <a:defRPr sz="1141">
                <a:solidFill>
                  <a:schemeClr val="tx1">
                    <a:tint val="75000"/>
                  </a:schemeClr>
                </a:solidFill>
              </a:defRPr>
            </a:lvl4pPr>
            <a:lvl5pPr marL="1490289" indent="0">
              <a:buNone/>
              <a:defRPr sz="1141">
                <a:solidFill>
                  <a:schemeClr val="tx1">
                    <a:tint val="75000"/>
                  </a:schemeClr>
                </a:solidFill>
              </a:defRPr>
            </a:lvl5pPr>
            <a:lvl6pPr marL="1862861" indent="0">
              <a:buNone/>
              <a:defRPr sz="1141">
                <a:solidFill>
                  <a:schemeClr val="tx1">
                    <a:tint val="75000"/>
                  </a:schemeClr>
                </a:solidFill>
              </a:defRPr>
            </a:lvl6pPr>
            <a:lvl7pPr marL="2235434" indent="0">
              <a:buNone/>
              <a:defRPr sz="1141">
                <a:solidFill>
                  <a:schemeClr val="tx1">
                    <a:tint val="75000"/>
                  </a:schemeClr>
                </a:solidFill>
              </a:defRPr>
            </a:lvl7pPr>
            <a:lvl8pPr marL="2608006" indent="0">
              <a:buNone/>
              <a:defRPr sz="1141">
                <a:solidFill>
                  <a:schemeClr val="tx1">
                    <a:tint val="75000"/>
                  </a:schemeClr>
                </a:solidFill>
              </a:defRPr>
            </a:lvl8pPr>
            <a:lvl9pPr marL="2980578" indent="0">
              <a:buNone/>
              <a:defRPr sz="11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3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511" y="2673666"/>
            <a:ext cx="3092965" cy="6263817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1195" y="2673669"/>
            <a:ext cx="3095513" cy="626381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18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09" y="2732118"/>
            <a:ext cx="3086487" cy="6347467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21" y="2732118"/>
            <a:ext cx="3086487" cy="6347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787" y="2832324"/>
            <a:ext cx="2980411" cy="840912"/>
          </a:xfrm>
        </p:spPr>
        <p:txBody>
          <a:bodyPr anchor="b">
            <a:noAutofit/>
          </a:bodyPr>
          <a:lstStyle>
            <a:lvl1pPr marL="0" indent="0" algn="ctr">
              <a:buNone/>
              <a:defRPr sz="1956" b="0"/>
            </a:lvl1pPr>
            <a:lvl2pPr marL="372572" indent="0">
              <a:buNone/>
              <a:defRPr sz="1630" b="1"/>
            </a:lvl2pPr>
            <a:lvl3pPr marL="745145" indent="0">
              <a:buNone/>
              <a:defRPr sz="1467" b="1"/>
            </a:lvl3pPr>
            <a:lvl4pPr marL="1117717" indent="0">
              <a:buNone/>
              <a:defRPr sz="1304" b="1"/>
            </a:lvl4pPr>
            <a:lvl5pPr marL="1490289" indent="0">
              <a:buNone/>
              <a:defRPr sz="1304" b="1"/>
            </a:lvl5pPr>
            <a:lvl6pPr marL="1862861" indent="0">
              <a:buNone/>
              <a:defRPr sz="1304" b="1"/>
            </a:lvl6pPr>
            <a:lvl7pPr marL="2235434" indent="0">
              <a:buNone/>
              <a:defRPr sz="1304" b="1"/>
            </a:lvl7pPr>
            <a:lvl8pPr marL="2608006" indent="0">
              <a:buNone/>
              <a:defRPr sz="1304" b="1"/>
            </a:lvl8pPr>
            <a:lvl9pPr marL="2980578" indent="0">
              <a:buNone/>
              <a:defRPr sz="130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787" y="3673237"/>
            <a:ext cx="2980411" cy="5264250"/>
          </a:xfrm>
        </p:spPr>
        <p:txBody>
          <a:bodyPr anchor="t">
            <a:normAutofit/>
          </a:bodyPr>
          <a:lstStyle>
            <a:lvl1pPr>
              <a:defRPr sz="1467"/>
            </a:lvl1pPr>
            <a:lvl2pPr>
              <a:defRPr sz="1304"/>
            </a:lvl2pPr>
            <a:lvl3pPr>
              <a:defRPr sz="1141"/>
            </a:lvl3pPr>
            <a:lvl4pPr>
              <a:defRPr sz="978"/>
            </a:lvl4pPr>
            <a:lvl5pPr>
              <a:defRPr sz="978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7470" y="2832326"/>
            <a:ext cx="2992016" cy="840911"/>
          </a:xfrm>
        </p:spPr>
        <p:txBody>
          <a:bodyPr anchor="b">
            <a:noAutofit/>
          </a:bodyPr>
          <a:lstStyle>
            <a:lvl1pPr marL="0" indent="0" algn="ctr">
              <a:buNone/>
              <a:defRPr sz="1956" b="0"/>
            </a:lvl1pPr>
            <a:lvl2pPr marL="372572" indent="0">
              <a:buNone/>
              <a:defRPr sz="1630" b="1"/>
            </a:lvl2pPr>
            <a:lvl3pPr marL="745145" indent="0">
              <a:buNone/>
              <a:defRPr sz="1467" b="1"/>
            </a:lvl3pPr>
            <a:lvl4pPr marL="1117717" indent="0">
              <a:buNone/>
              <a:defRPr sz="1304" b="1"/>
            </a:lvl4pPr>
            <a:lvl5pPr marL="1490289" indent="0">
              <a:buNone/>
              <a:defRPr sz="1304" b="1"/>
            </a:lvl5pPr>
            <a:lvl6pPr marL="1862861" indent="0">
              <a:buNone/>
              <a:defRPr sz="1304" b="1"/>
            </a:lvl6pPr>
            <a:lvl7pPr marL="2235434" indent="0">
              <a:buNone/>
              <a:defRPr sz="1304" b="1"/>
            </a:lvl7pPr>
            <a:lvl8pPr marL="2608006" indent="0">
              <a:buNone/>
              <a:defRPr sz="1304" b="1"/>
            </a:lvl8pPr>
            <a:lvl9pPr marL="2980578" indent="0">
              <a:buNone/>
              <a:defRPr sz="130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7470" y="3673237"/>
            <a:ext cx="2992016" cy="5264250"/>
          </a:xfrm>
        </p:spPr>
        <p:txBody>
          <a:bodyPr anchor="t">
            <a:normAutofit/>
          </a:bodyPr>
          <a:lstStyle>
            <a:lvl1pPr>
              <a:defRPr sz="1467"/>
            </a:lvl1pPr>
            <a:lvl2pPr>
              <a:defRPr sz="1304"/>
            </a:lvl2pPr>
            <a:lvl3pPr>
              <a:defRPr sz="1141"/>
            </a:lvl3pPr>
            <a:lvl4pPr>
              <a:defRPr sz="978"/>
            </a:lvl4pPr>
            <a:lvl5pPr>
              <a:defRPr sz="978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55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75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361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511" y="940788"/>
            <a:ext cx="2265643" cy="2811743"/>
          </a:xfrm>
        </p:spPr>
        <p:txBody>
          <a:bodyPr anchor="b">
            <a:normAutofit/>
          </a:bodyPr>
          <a:lstStyle>
            <a:lvl1pPr algn="ctr">
              <a:defRPr sz="1956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53" y="940788"/>
            <a:ext cx="3918955" cy="7996696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511" y="3752531"/>
            <a:ext cx="2265643" cy="5184952"/>
          </a:xfrm>
        </p:spPr>
        <p:txBody>
          <a:bodyPr anchor="t">
            <a:normAutofit/>
          </a:bodyPr>
          <a:lstStyle>
            <a:lvl1pPr marL="0" indent="0" algn="ctr">
              <a:buNone/>
              <a:defRPr sz="1304"/>
            </a:lvl1pPr>
            <a:lvl2pPr marL="372572" indent="0">
              <a:buNone/>
              <a:defRPr sz="978"/>
            </a:lvl2pPr>
            <a:lvl3pPr marL="745145" indent="0">
              <a:buNone/>
              <a:defRPr sz="815"/>
            </a:lvl3pPr>
            <a:lvl4pPr marL="1117717" indent="0">
              <a:buNone/>
              <a:defRPr sz="733"/>
            </a:lvl4pPr>
            <a:lvl5pPr marL="1490289" indent="0">
              <a:buNone/>
              <a:defRPr sz="733"/>
            </a:lvl5pPr>
            <a:lvl6pPr marL="1862861" indent="0">
              <a:buNone/>
              <a:defRPr sz="733"/>
            </a:lvl6pPr>
            <a:lvl7pPr marL="2235434" indent="0">
              <a:buNone/>
              <a:defRPr sz="733"/>
            </a:lvl7pPr>
            <a:lvl8pPr marL="2608006" indent="0">
              <a:buNone/>
              <a:defRPr sz="733"/>
            </a:lvl8pPr>
            <a:lvl9pPr marL="2980578" indent="0">
              <a:buNone/>
              <a:defRPr sz="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2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328" y="941286"/>
            <a:ext cx="2793701" cy="80335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510" y="941286"/>
            <a:ext cx="3198338" cy="2823194"/>
          </a:xfrm>
        </p:spPr>
        <p:txBody>
          <a:bodyPr anchor="b">
            <a:noAutofit/>
          </a:bodyPr>
          <a:lstStyle>
            <a:lvl1pPr algn="ctr">
              <a:defRPr sz="2608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5688" y="1148189"/>
            <a:ext cx="2579561" cy="7581895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04"/>
            </a:lvl1pPr>
            <a:lvl2pPr marL="372572" indent="0">
              <a:buNone/>
              <a:defRPr sz="1304"/>
            </a:lvl2pPr>
            <a:lvl3pPr marL="745145" indent="0">
              <a:buNone/>
              <a:defRPr sz="1304"/>
            </a:lvl3pPr>
            <a:lvl4pPr marL="1117717" indent="0">
              <a:buNone/>
              <a:defRPr sz="1304"/>
            </a:lvl4pPr>
            <a:lvl5pPr marL="1490289" indent="0">
              <a:buNone/>
              <a:defRPr sz="1304"/>
            </a:lvl5pPr>
            <a:lvl6pPr marL="1862861" indent="0">
              <a:buNone/>
              <a:defRPr sz="1304"/>
            </a:lvl6pPr>
            <a:lvl7pPr marL="2235434" indent="0">
              <a:buNone/>
              <a:defRPr sz="1304"/>
            </a:lvl7pPr>
            <a:lvl8pPr marL="2608006" indent="0">
              <a:buNone/>
              <a:defRPr sz="1304"/>
            </a:lvl8pPr>
            <a:lvl9pPr marL="2980578" indent="0">
              <a:buNone/>
              <a:defRPr sz="1304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510" y="3764480"/>
            <a:ext cx="3198338" cy="5210344"/>
          </a:xfrm>
        </p:spPr>
        <p:txBody>
          <a:bodyPr anchor="t">
            <a:normAutofit/>
          </a:bodyPr>
          <a:lstStyle>
            <a:lvl1pPr marL="0" indent="0" algn="ctr">
              <a:buNone/>
              <a:defRPr sz="1304"/>
            </a:lvl1pPr>
            <a:lvl2pPr marL="372572" indent="0">
              <a:buNone/>
              <a:defRPr sz="978"/>
            </a:lvl2pPr>
            <a:lvl3pPr marL="745145" indent="0">
              <a:buNone/>
              <a:defRPr sz="815"/>
            </a:lvl3pPr>
            <a:lvl4pPr marL="1117717" indent="0">
              <a:buNone/>
              <a:defRPr sz="733"/>
            </a:lvl4pPr>
            <a:lvl5pPr marL="1490289" indent="0">
              <a:buNone/>
              <a:defRPr sz="733"/>
            </a:lvl5pPr>
            <a:lvl6pPr marL="1862861" indent="0">
              <a:buNone/>
              <a:defRPr sz="733"/>
            </a:lvl6pPr>
            <a:lvl7pPr marL="2235434" indent="0">
              <a:buNone/>
              <a:defRPr sz="733"/>
            </a:lvl7pPr>
            <a:lvl8pPr marL="2608006" indent="0">
              <a:buNone/>
              <a:defRPr sz="733"/>
            </a:lvl8pPr>
            <a:lvl9pPr marL="2980578" indent="0">
              <a:buNone/>
              <a:defRPr sz="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188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509" y="940788"/>
            <a:ext cx="6328198" cy="149768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509" y="2673669"/>
            <a:ext cx="6328198" cy="626381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93228" y="9079585"/>
            <a:ext cx="1676638" cy="563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5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AAD347D-5ACD-4C99-B74B-A9C85AD731AF}" type="datetimeFigureOut">
              <a:rPr lang="en-US" smtClean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511" y="9079585"/>
            <a:ext cx="4078441" cy="563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5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26143" y="9079585"/>
            <a:ext cx="460565" cy="563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5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550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hf sldNum="0" hdr="0" ftr="0" dt="0"/>
  <p:txStyles>
    <p:titleStyle>
      <a:lvl1pPr algn="ctr" defTabSz="372572" rtl="0" eaLnBrk="1" latinLnBrk="0" hangingPunct="1">
        <a:spcBef>
          <a:spcPct val="0"/>
        </a:spcBef>
        <a:buNone/>
        <a:defRPr kumimoji="1" sz="326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9429" indent="-249359" algn="l" defTabSz="372572" rtl="0" eaLnBrk="1" latinLnBrk="0" hangingPunct="1">
        <a:spcBef>
          <a:spcPct val="20000"/>
        </a:spcBef>
        <a:spcAft>
          <a:spcPts val="489"/>
        </a:spcAft>
        <a:buClr>
          <a:schemeClr val="tx2"/>
        </a:buClr>
        <a:buSzPct val="70000"/>
        <a:buFont typeface="Wingdings 2" charset="2"/>
        <a:buChar char=""/>
        <a:defRPr kumimoji="1" sz="163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586728" indent="-220023" algn="l" defTabSz="372572" rtl="0" eaLnBrk="1" latinLnBrk="0" hangingPunct="1">
        <a:spcBef>
          <a:spcPct val="20000"/>
        </a:spcBef>
        <a:spcAft>
          <a:spcPts val="489"/>
        </a:spcAft>
        <a:buClr>
          <a:schemeClr val="tx2"/>
        </a:buClr>
        <a:buSzPct val="70000"/>
        <a:buFont typeface="Wingdings 2" charset="2"/>
        <a:buChar char=""/>
        <a:defRPr kumimoji="1" sz="146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836087" indent="-176018" algn="l" defTabSz="372572" rtl="0" eaLnBrk="1" latinLnBrk="0" hangingPunct="1">
        <a:spcBef>
          <a:spcPct val="20000"/>
        </a:spcBef>
        <a:spcAft>
          <a:spcPts val="489"/>
        </a:spcAft>
        <a:buClr>
          <a:schemeClr val="tx2"/>
        </a:buClr>
        <a:buSzPct val="70000"/>
        <a:buFont typeface="Wingdings 2" charset="2"/>
        <a:buChar char=""/>
        <a:defRPr kumimoji="1" sz="1304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129451" indent="-176018" algn="l" defTabSz="372572" rtl="0" eaLnBrk="1" latinLnBrk="0" hangingPunct="1">
        <a:spcBef>
          <a:spcPct val="20000"/>
        </a:spcBef>
        <a:spcAft>
          <a:spcPts val="489"/>
        </a:spcAft>
        <a:buClr>
          <a:schemeClr val="tx2"/>
        </a:buClr>
        <a:buSzPct val="70000"/>
        <a:buFont typeface="Wingdings 2" charset="2"/>
        <a:buChar char=""/>
        <a:defRPr kumimoji="1" sz="114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364143" indent="-176018" algn="l" defTabSz="372572" rtl="0" eaLnBrk="1" latinLnBrk="0" hangingPunct="1">
        <a:spcBef>
          <a:spcPct val="20000"/>
        </a:spcBef>
        <a:spcAft>
          <a:spcPts val="489"/>
        </a:spcAft>
        <a:buClr>
          <a:schemeClr val="tx2"/>
        </a:buClr>
        <a:buSzPct val="70000"/>
        <a:buFont typeface="Wingdings 2" charset="2"/>
        <a:buChar char=""/>
        <a:defRPr kumimoji="1" sz="114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1641698" indent="-186286" algn="l" defTabSz="372572" rtl="0" eaLnBrk="1" latinLnBrk="0" hangingPunct="1">
        <a:spcBef>
          <a:spcPct val="20000"/>
        </a:spcBef>
        <a:spcAft>
          <a:spcPts val="489"/>
        </a:spcAft>
        <a:buClr>
          <a:schemeClr val="tx2"/>
        </a:buClr>
        <a:buSzPct val="70000"/>
        <a:buFont typeface="Wingdings 2" charset="2"/>
        <a:buChar char=""/>
        <a:defRPr kumimoji="1" sz="114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957227" indent="-186286" algn="l" defTabSz="372572" rtl="0" eaLnBrk="1" latinLnBrk="0" hangingPunct="1">
        <a:spcBef>
          <a:spcPct val="20000"/>
        </a:spcBef>
        <a:spcAft>
          <a:spcPts val="489"/>
        </a:spcAft>
        <a:buClr>
          <a:schemeClr val="tx2"/>
        </a:buClr>
        <a:buSzPct val="70000"/>
        <a:buFont typeface="Wingdings 2" charset="2"/>
        <a:buChar char=""/>
        <a:defRPr kumimoji="1" sz="114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272756" indent="-186286" algn="l" defTabSz="372572" rtl="0" eaLnBrk="1" latinLnBrk="0" hangingPunct="1">
        <a:spcBef>
          <a:spcPct val="20000"/>
        </a:spcBef>
        <a:spcAft>
          <a:spcPts val="489"/>
        </a:spcAft>
        <a:buClr>
          <a:schemeClr val="tx2"/>
        </a:buClr>
        <a:buSzPct val="70000"/>
        <a:buFont typeface="Wingdings 2" charset="2"/>
        <a:buChar char=""/>
        <a:defRPr kumimoji="1" sz="114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2531242" indent="-186286" algn="l" defTabSz="372572" rtl="0" eaLnBrk="1" latinLnBrk="0" hangingPunct="1">
        <a:spcBef>
          <a:spcPct val="20000"/>
        </a:spcBef>
        <a:spcAft>
          <a:spcPts val="489"/>
        </a:spcAft>
        <a:buClr>
          <a:schemeClr val="tx2"/>
        </a:buClr>
        <a:buSzPct val="70000"/>
        <a:buFont typeface="Wingdings 2" charset="2"/>
        <a:buChar char=""/>
        <a:defRPr kumimoji="1" sz="114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2572" rtl="0" eaLnBrk="1" latinLnBrk="0" hangingPunct="1">
        <a:defRPr kumimoji="1" sz="1467" kern="1200">
          <a:solidFill>
            <a:schemeClr val="tx1"/>
          </a:solidFill>
          <a:latin typeface="+mn-lt"/>
          <a:ea typeface="+mn-ea"/>
          <a:cs typeface="+mn-cs"/>
        </a:defRPr>
      </a:lvl1pPr>
      <a:lvl2pPr marL="372572" algn="l" defTabSz="372572" rtl="0" eaLnBrk="1" latinLnBrk="0" hangingPunct="1">
        <a:defRPr kumimoji="1" sz="1467" kern="1200">
          <a:solidFill>
            <a:schemeClr val="tx1"/>
          </a:solidFill>
          <a:latin typeface="+mn-lt"/>
          <a:ea typeface="+mn-ea"/>
          <a:cs typeface="+mn-cs"/>
        </a:defRPr>
      </a:lvl2pPr>
      <a:lvl3pPr marL="745145" algn="l" defTabSz="372572" rtl="0" eaLnBrk="1" latinLnBrk="0" hangingPunct="1">
        <a:defRPr kumimoji="1"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1117717" algn="l" defTabSz="372572" rtl="0" eaLnBrk="1" latinLnBrk="0" hangingPunct="1">
        <a:defRPr kumimoji="1" sz="1467" kern="1200">
          <a:solidFill>
            <a:schemeClr val="tx1"/>
          </a:solidFill>
          <a:latin typeface="+mn-lt"/>
          <a:ea typeface="+mn-ea"/>
          <a:cs typeface="+mn-cs"/>
        </a:defRPr>
      </a:lvl4pPr>
      <a:lvl5pPr marL="1490289" algn="l" defTabSz="372572" rtl="0" eaLnBrk="1" latinLnBrk="0" hangingPunct="1">
        <a:defRPr kumimoji="1" sz="1467" kern="1200">
          <a:solidFill>
            <a:schemeClr val="tx1"/>
          </a:solidFill>
          <a:latin typeface="+mn-lt"/>
          <a:ea typeface="+mn-ea"/>
          <a:cs typeface="+mn-cs"/>
        </a:defRPr>
      </a:lvl5pPr>
      <a:lvl6pPr marL="1862861" algn="l" defTabSz="372572" rtl="0" eaLnBrk="1" latinLnBrk="0" hangingPunct="1">
        <a:defRPr kumimoji="1" sz="1467" kern="1200">
          <a:solidFill>
            <a:schemeClr val="tx1"/>
          </a:solidFill>
          <a:latin typeface="+mn-lt"/>
          <a:ea typeface="+mn-ea"/>
          <a:cs typeface="+mn-cs"/>
        </a:defRPr>
      </a:lvl6pPr>
      <a:lvl7pPr marL="2235434" algn="l" defTabSz="372572" rtl="0" eaLnBrk="1" latinLnBrk="0" hangingPunct="1">
        <a:defRPr kumimoji="1" sz="1467" kern="1200">
          <a:solidFill>
            <a:schemeClr val="tx1"/>
          </a:solidFill>
          <a:latin typeface="+mn-lt"/>
          <a:ea typeface="+mn-ea"/>
          <a:cs typeface="+mn-cs"/>
        </a:defRPr>
      </a:lvl7pPr>
      <a:lvl8pPr marL="2608006" algn="l" defTabSz="372572" rtl="0" eaLnBrk="1" latinLnBrk="0" hangingPunct="1">
        <a:defRPr kumimoji="1" sz="1467" kern="1200">
          <a:solidFill>
            <a:schemeClr val="tx1"/>
          </a:solidFill>
          <a:latin typeface="+mn-lt"/>
          <a:ea typeface="+mn-ea"/>
          <a:cs typeface="+mn-cs"/>
        </a:defRPr>
      </a:lvl8pPr>
      <a:lvl9pPr marL="2980578" algn="l" defTabSz="372572" rtl="0" eaLnBrk="1" latinLnBrk="0" hangingPunct="1">
        <a:defRPr kumimoji="1" sz="1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6.jpg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hyperlink" Target="https://pixabay.com/fr/arri%C3%A8re-plan-bleu-dentelle-vintage-111884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6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496" y="6059606"/>
            <a:ext cx="7076742" cy="2993040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636515" y="9001403"/>
            <a:ext cx="2996356" cy="98488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マイクロバス</a:t>
            </a:r>
            <a:endParaRPr kumimoji="1" lang="en-US" altLang="ja-JP" sz="2400" b="1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algn="ctr"/>
            <a:r>
              <a:rPr kumimoji="1" lang="ja-JP" altLang="en-US" sz="1800" b="1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（</a:t>
            </a:r>
            <a:r>
              <a:rPr kumimoji="1" lang="en-US" altLang="ja-JP" sz="1800" b="1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1</a:t>
            </a:r>
            <a:r>
              <a:rPr kumimoji="1" lang="ja-JP" altLang="en-US" sz="1800" b="1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台</a:t>
            </a:r>
            <a:r>
              <a:rPr kumimoji="1" lang="en-US" altLang="ja-JP" sz="1800" b="1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29</a:t>
            </a:r>
            <a:r>
              <a:rPr kumimoji="1" lang="ja-JP" altLang="en-US" sz="1800" b="1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人乗り）</a:t>
            </a:r>
            <a:endParaRPr kumimoji="1" lang="en-US" altLang="ja-JP" sz="1800" b="1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algn="ctr"/>
            <a:r>
              <a:rPr kumimoji="1" lang="en-US" altLang="ja-JP" sz="1600" b="1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※</a:t>
            </a:r>
            <a:r>
              <a:rPr kumimoji="1" lang="ja-JP" altLang="en-US" sz="1600" b="1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運転手含む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61021" y="5162067"/>
            <a:ext cx="5495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★広域霊柩車（</a:t>
            </a:r>
            <a:r>
              <a:rPr lang="en-US" altLang="ja-JP" sz="1600" b="1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</a:t>
            </a:r>
            <a:r>
              <a:rPr lang="ja-JP" altLang="en-US" sz="1600" b="1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人乗り）</a:t>
            </a:r>
            <a:r>
              <a:rPr lang="en-US" altLang="ja-JP" sz="1400" b="1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※</a:t>
            </a:r>
            <a:r>
              <a:rPr lang="ja-JP" altLang="en-US" sz="1400" b="1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運転手含む</a:t>
            </a:r>
            <a:endParaRPr lang="en-US" altLang="ja-JP" sz="1400" b="1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kumimoji="1" lang="ja-JP" altLang="en-US" sz="1600" b="1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　　　</a:t>
            </a:r>
            <a:r>
              <a:rPr kumimoji="1" lang="ja-JP" altLang="en-US" sz="1400" b="1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火葬の時間帯によって使用できない場合があります。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90" y="8786191"/>
            <a:ext cx="935992" cy="141531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4" t="12331" r="11231" b="17827"/>
          <a:stretch/>
        </p:blipFill>
        <p:spPr>
          <a:xfrm>
            <a:off x="100496" y="1374319"/>
            <a:ext cx="5349924" cy="3832701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7" name="テキスト ボックス 6"/>
          <p:cNvSpPr txBox="1"/>
          <p:nvPr/>
        </p:nvSpPr>
        <p:spPr>
          <a:xfrm>
            <a:off x="289170" y="174202"/>
            <a:ext cx="3343701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むさしの 霊柩車 </a:t>
            </a:r>
            <a:endParaRPr kumimoji="1" lang="en-US" altLang="ja-JP" sz="2400" b="1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kumimoji="1" lang="ja-JP" altLang="en-US" sz="1400" b="1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　　乗車　 ・・・   </a:t>
            </a:r>
            <a:r>
              <a:rPr kumimoji="1" lang="en-US" altLang="ja-JP" sz="1400" b="1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3</a:t>
            </a:r>
            <a:r>
              <a:rPr kumimoji="1" lang="ja-JP" altLang="en-US" sz="1400" b="1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人乗り（運転手含む）</a:t>
            </a:r>
            <a:endParaRPr kumimoji="1" lang="en-US" altLang="ja-JP" sz="1400" b="1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kumimoji="1" lang="ja-JP" altLang="en-US" sz="1400" b="1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　　色　　  ・・・　ブラック</a:t>
            </a:r>
            <a:endParaRPr kumimoji="1" lang="en-US" altLang="ja-JP" sz="1400" b="1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kumimoji="1" lang="ja-JP" altLang="en-US" sz="1400" b="1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　　ホーン・・・　 アリーナ</a:t>
            </a:r>
            <a:r>
              <a:rPr kumimoji="1" lang="en-US" altLang="ja-JP" sz="1400" b="1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Ⅲ</a:t>
            </a:r>
          </a:p>
          <a:p>
            <a:pPr algn="ctr"/>
            <a:endParaRPr kumimoji="1" lang="ja-JP" altLang="en-US" sz="1400" b="1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9" t="4640" b="18438"/>
          <a:stretch/>
        </p:blipFill>
        <p:spPr>
          <a:xfrm>
            <a:off x="3759295" y="237450"/>
            <a:ext cx="3529731" cy="2273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6013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石版">
  <a:themeElements>
    <a:clrScheme name="ユーザー定義 2">
      <a:dk1>
        <a:sysClr val="windowText" lastClr="000000"/>
      </a:dk1>
      <a:lt1>
        <a:sysClr val="window" lastClr="FFFFFF"/>
      </a:lt1>
      <a:dk2>
        <a:srgbClr val="F6F1E0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石版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石版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Override1.xml><?xml version="1.0" encoding="utf-8"?>
<a:themeOverride xmlns:a="http://schemas.openxmlformats.org/drawingml/2006/main">
  <a:clrScheme name="ユーザー定義 2">
    <a:dk1>
      <a:sysClr val="windowText" lastClr="000000"/>
    </a:dk1>
    <a:lt1>
      <a:sysClr val="window" lastClr="FFFFFF"/>
    </a:lt1>
    <a:dk2>
      <a:srgbClr val="F6F1E0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25</Words>
  <Application>Microsoft Office PowerPoint</Application>
  <PresentationFormat>ユーザー設定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ＭＳ Ｐ明朝</vt:lpstr>
      <vt:lpstr>Calisto MT</vt:lpstr>
      <vt:lpstr>Wingdings 2</vt:lpstr>
      <vt:lpstr>石版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お葬式の打合せの流れ</dc:title>
  <dc:creator>user</dc:creator>
  <cp:lastModifiedBy>むさしの会館　大野原</cp:lastModifiedBy>
  <cp:revision>35</cp:revision>
  <cp:lastPrinted>2017-07-17T05:35:47Z</cp:lastPrinted>
  <dcterms:created xsi:type="dcterms:W3CDTF">2015-01-26T07:06:39Z</dcterms:created>
  <dcterms:modified xsi:type="dcterms:W3CDTF">2019-06-25T03:38:46Z</dcterms:modified>
</cp:coreProperties>
</file>